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  <p:sldMasterId id="2147483751" r:id="rId4"/>
    <p:sldMasterId id="2147483873" r:id="rId5"/>
    <p:sldMasterId id="2147483898" r:id="rId6"/>
    <p:sldMasterId id="2147483911" r:id="rId7"/>
  </p:sldMasterIdLst>
  <p:notesMasterIdLst>
    <p:notesMasterId r:id="rId49"/>
  </p:notesMasterIdLst>
  <p:sldIdLst>
    <p:sldId id="257" r:id="rId8"/>
    <p:sldId id="256" r:id="rId9"/>
    <p:sldId id="359" r:id="rId10"/>
    <p:sldId id="358" r:id="rId11"/>
    <p:sldId id="360" r:id="rId12"/>
    <p:sldId id="361" r:id="rId13"/>
    <p:sldId id="362" r:id="rId14"/>
    <p:sldId id="363" r:id="rId15"/>
    <p:sldId id="379" r:id="rId16"/>
    <p:sldId id="410" r:id="rId17"/>
    <p:sldId id="364" r:id="rId18"/>
    <p:sldId id="365" r:id="rId19"/>
    <p:sldId id="366" r:id="rId20"/>
    <p:sldId id="367" r:id="rId21"/>
    <p:sldId id="368" r:id="rId22"/>
    <p:sldId id="369" r:id="rId23"/>
    <p:sldId id="386" r:id="rId24"/>
    <p:sldId id="383" r:id="rId25"/>
    <p:sldId id="385" r:id="rId26"/>
    <p:sldId id="380" r:id="rId27"/>
    <p:sldId id="382" r:id="rId28"/>
    <p:sldId id="384" r:id="rId29"/>
    <p:sldId id="388" r:id="rId30"/>
    <p:sldId id="412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409" r:id="rId41"/>
    <p:sldId id="399" r:id="rId42"/>
    <p:sldId id="400" r:id="rId43"/>
    <p:sldId id="401" r:id="rId44"/>
    <p:sldId id="402" r:id="rId45"/>
    <p:sldId id="403" r:id="rId46"/>
    <p:sldId id="356" r:id="rId47"/>
    <p:sldId id="357" r:id="rId4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707BE"/>
    <a:srgbClr val="F82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2044B-7747-487D-8C70-F202BC8F87A4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50BA-11EE-403B-876F-58765D50F4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83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9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268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222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2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2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6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45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6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09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5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322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5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56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8827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2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259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11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33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56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rmAutofit/>
          </a:bodyPr>
          <a:lstStyle>
            <a:lvl1pPr algn="ctr" latinLnBrk="0">
              <a:defRPr lang="zh-TW" sz="44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zh-TW" sz="2000" cap="all" spc="50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7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 latinLnBrk="0">
              <a:defRPr lang="zh-TW" sz="4400" spc="-50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spc="50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89866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985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91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2514600"/>
            <a:ext cx="10515600" cy="2743200"/>
          </a:xfrm>
        </p:spPr>
        <p:txBody>
          <a:bodyPr anchor="b">
            <a:normAutofit/>
          </a:bodyPr>
          <a:lstStyle>
            <a:lvl1pPr algn="ctr" latinLnBrk="0">
              <a:defRPr lang="zh-TW" sz="4400" spc="-50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5257800"/>
            <a:ext cx="10515600" cy="9144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spc="50" baseline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07831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25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 b="1" cap="all" baseline="0">
                <a:latin typeface="+mj-lt"/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 b="1" cap="all" baseline="0">
                <a:latin typeface="+mj-lt"/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55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949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3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2" y="1714498"/>
            <a:ext cx="3506788" cy="2880360"/>
          </a:xfrm>
        </p:spPr>
        <p:txBody>
          <a:bodyPr anchor="b">
            <a:normAutofit/>
          </a:bodyPr>
          <a:lstStyle>
            <a:lvl1pPr latinLnBrk="0">
              <a:defRPr lang="zh-TW" sz="30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8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467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8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anchor="b">
            <a:normAutofit/>
          </a:bodyPr>
          <a:lstStyle>
            <a:lvl1pPr latinLnBrk="0">
              <a:defRPr lang="zh-TW" sz="30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607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142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8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638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天空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800" cap="all" baseline="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627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96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 latinLnBrk="0">
              <a:defRPr lang="zh-TW" sz="60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756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29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879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876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59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200" b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856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10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67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391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749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12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rmAutofit/>
          </a:bodyPr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20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20056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64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 anchor="b">
            <a:normAutofit/>
          </a:bodyPr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64929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18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320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94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5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 anchor="b">
            <a:normAutofit/>
          </a:bodyPr>
          <a:lstStyle>
            <a:lvl1pPr latinLnBrk="0">
              <a:defRPr lang="zh-TW" sz="225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>
            <a:normAutofit/>
          </a:bodyPr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29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140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anchor="b">
            <a:normAutofit/>
          </a:bodyPr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329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47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56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rmAutofit/>
          </a:bodyPr>
          <a:lstStyle>
            <a:lvl1pPr algn="ctr" latinLnBrk="0">
              <a:defRPr lang="zh-TW" sz="44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zh-TW" sz="2000" cap="all" spc="50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87127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 latinLnBrk="0">
              <a:defRPr lang="zh-TW" sz="4400" spc="-50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spc="50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28807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2021/4/14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967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2514600"/>
            <a:ext cx="10515600" cy="2743200"/>
          </a:xfrm>
        </p:spPr>
        <p:txBody>
          <a:bodyPr anchor="b">
            <a:normAutofit/>
          </a:bodyPr>
          <a:lstStyle>
            <a:lvl1pPr algn="ctr" latinLnBrk="0">
              <a:defRPr lang="zh-TW" sz="4400" spc="-50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5257800"/>
            <a:ext cx="10515600" cy="9144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spc="50" baseline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38963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2021/4/14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711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 b="1" cap="all" baseline="0">
                <a:latin typeface="+mj-lt"/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 b="1" cap="all" baseline="0">
                <a:latin typeface="+mj-lt"/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2021/4/14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9309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2021/4/14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655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5460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31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2" y="1714498"/>
            <a:ext cx="3506788" cy="2880360"/>
          </a:xfrm>
        </p:spPr>
        <p:txBody>
          <a:bodyPr anchor="b">
            <a:normAutofit/>
          </a:bodyPr>
          <a:lstStyle>
            <a:lvl1pPr latinLnBrk="0">
              <a:defRPr lang="zh-TW" sz="30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8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2021/4/14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949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8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anchor="b">
            <a:normAutofit/>
          </a:bodyPr>
          <a:lstStyle>
            <a:lvl1pPr latinLnBrk="0">
              <a:defRPr lang="zh-TW" sz="30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415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2021/4/14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854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2021/4/14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9507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99911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5013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90925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22828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761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13475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2493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2453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74052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511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2340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698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35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39449-BDE3-4387-8092-5426FF82EA2C}" type="datetimeFigureOut">
              <a:rPr lang="zh-TW" altLang="en-US" smtClean="0"/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6E1D2-78E7-4DA4-8116-B1D99D704F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97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4/14/2021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5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zh-TW"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2021/4/14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bg1"/>
                </a:solidFill>
              </a:defRPr>
            </a:lvl1pPr>
          </a:lstStyle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68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水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altLang="zh-TW">
                <a:solidFill>
                  <a:prstClr val="black"/>
                </a:solidFill>
              </a:rPr>
              <a:pPr/>
              <a:t>4/14/2021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034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800" kern="1200">
          <a:solidFill>
            <a:schemeClr val="accent2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lang="zh-TW" sz="20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lang="zh-TW" sz="18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6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6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altLang="zh-TW" smtClean="0">
                <a:solidFill>
                  <a:prstClr val="white"/>
                </a:solidFill>
              </a:rPr>
              <a:pPr/>
              <a:t>4/14/2021</a:t>
            </a:fld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0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600">
                <a:solidFill>
                  <a:schemeClr val="bg1"/>
                </a:solidFill>
              </a:defRPr>
            </a:lvl1pPr>
          </a:lstStyle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6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762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zh-TW" sz="255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pPr/>
              <a:t>2021/4/14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bg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9517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E2EB38A-1D03-4930-B76F-34A4E5ADAF81}" type="datetimeFigureOut">
              <a:rPr lang="en-US" altLang="zh-TW"/>
              <a:pPr>
                <a:defRPr/>
              </a:pPr>
              <a:t>4/14/2021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A378D55-8B96-4B2B-B73F-7543E0D90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277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ulk gifs Page 12 | Wiffl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67571"/>
            <a:ext cx="6012616" cy="679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想法泡泡: 雲朵 6">
            <a:extLst>
              <a:ext uri="{FF2B5EF4-FFF2-40B4-BE49-F238E27FC236}">
                <a16:creationId xmlns:a16="http://schemas.microsoft.com/office/drawing/2014/main" id="{8610B138-C917-4BF1-B008-23866FCDEF81}"/>
              </a:ext>
            </a:extLst>
          </p:cNvPr>
          <p:cNvSpPr/>
          <p:nvPr/>
        </p:nvSpPr>
        <p:spPr>
          <a:xfrm>
            <a:off x="5836536" y="67571"/>
            <a:ext cx="6891912" cy="3594525"/>
          </a:xfrm>
          <a:prstGeom prst="cloudCallout">
            <a:avLst>
              <a:gd name="adj1" fmla="val -71384"/>
              <a:gd name="adj2" fmla="val 50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Did you finish your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listening </a:t>
            </a:r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writing </a:t>
            </a:r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homework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Rocket raccoon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2" y="3592457"/>
            <a:ext cx="3265543" cy="32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5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012" y="0"/>
            <a:ext cx="3520048" cy="267767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40" y="2102"/>
            <a:ext cx="3336829" cy="26366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11" y="14822"/>
            <a:ext cx="2900340" cy="25733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80" y="3543161"/>
            <a:ext cx="4240924" cy="276304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42" y="3561821"/>
            <a:ext cx="3723781" cy="27747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092"/>
            <a:ext cx="4168222" cy="2731080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23095" y="2270273"/>
            <a:ext cx="2908737" cy="1083519"/>
            <a:chOff x="236483" y="1891862"/>
            <a:chExt cx="2908737" cy="1083519"/>
          </a:xfrm>
        </p:grpSpPr>
        <p:sp>
          <p:nvSpPr>
            <p:cNvPr id="8" name="流程圖: 接點 7"/>
            <p:cNvSpPr/>
            <p:nvPr/>
          </p:nvSpPr>
          <p:spPr>
            <a:xfrm>
              <a:off x="236483" y="1891862"/>
              <a:ext cx="851338" cy="108351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1</a:t>
              </a:r>
              <a:endPara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1095703" y="2006723"/>
              <a:ext cx="2049517" cy="8198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drink</a:t>
              </a: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ing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3216753" y="2248959"/>
            <a:ext cx="2900855" cy="1083519"/>
            <a:chOff x="4764387" y="2169909"/>
            <a:chExt cx="2900855" cy="1083519"/>
          </a:xfrm>
        </p:grpSpPr>
        <p:sp>
          <p:nvSpPr>
            <p:cNvPr id="9" name="流程圖: 接點 8"/>
            <p:cNvSpPr/>
            <p:nvPr/>
          </p:nvSpPr>
          <p:spPr>
            <a:xfrm>
              <a:off x="4764387" y="2169909"/>
              <a:ext cx="851338" cy="108351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2</a:t>
              </a:r>
              <a:endPara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615725" y="2380592"/>
              <a:ext cx="2049517" cy="8198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eat</a:t>
              </a: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ing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675685" y="5717612"/>
            <a:ext cx="2935934" cy="1083519"/>
            <a:chOff x="105387" y="5623257"/>
            <a:chExt cx="2935934" cy="1083519"/>
          </a:xfrm>
        </p:grpSpPr>
        <p:sp>
          <p:nvSpPr>
            <p:cNvPr id="11" name="流程圖: 接點 10"/>
            <p:cNvSpPr/>
            <p:nvPr/>
          </p:nvSpPr>
          <p:spPr>
            <a:xfrm>
              <a:off x="105387" y="5623257"/>
              <a:ext cx="851338" cy="108351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5</a:t>
              </a:r>
              <a:endPara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991804" y="5801948"/>
              <a:ext cx="2049517" cy="8198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writ</a:t>
              </a: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D22E2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ing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D22E2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4648077" y="5689680"/>
            <a:ext cx="3138045" cy="1083519"/>
            <a:chOff x="4947060" y="5505512"/>
            <a:chExt cx="3138045" cy="1083519"/>
          </a:xfrm>
        </p:grpSpPr>
        <p:sp>
          <p:nvSpPr>
            <p:cNvPr id="12" name="流程圖: 接點 11"/>
            <p:cNvSpPr/>
            <p:nvPr/>
          </p:nvSpPr>
          <p:spPr>
            <a:xfrm>
              <a:off x="4947060" y="5505512"/>
              <a:ext cx="851338" cy="108351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6</a:t>
              </a:r>
              <a:endPara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5798398" y="5601759"/>
              <a:ext cx="2286707" cy="8198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ru</a:t>
              </a: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nn</a:t>
              </a: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ing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8488169" y="5677833"/>
            <a:ext cx="3626554" cy="1083519"/>
            <a:chOff x="8488169" y="5677833"/>
            <a:chExt cx="2912972" cy="1083519"/>
          </a:xfrm>
        </p:grpSpPr>
        <p:sp>
          <p:nvSpPr>
            <p:cNvPr id="13" name="流程圖: 接點 12"/>
            <p:cNvSpPr/>
            <p:nvPr/>
          </p:nvSpPr>
          <p:spPr>
            <a:xfrm>
              <a:off x="8488169" y="5677833"/>
              <a:ext cx="851338" cy="108351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7</a:t>
              </a:r>
              <a:endPara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9351624" y="5804796"/>
              <a:ext cx="2049517" cy="8198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swi</a:t>
              </a: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mm</a:t>
              </a: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ing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26" name="圖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170" y="13053"/>
            <a:ext cx="2995337" cy="2625692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6316951" y="2248959"/>
            <a:ext cx="2927976" cy="1083519"/>
            <a:chOff x="8488169" y="2129559"/>
            <a:chExt cx="2927976" cy="1083519"/>
          </a:xfrm>
        </p:grpSpPr>
        <p:sp>
          <p:nvSpPr>
            <p:cNvPr id="10" name="流程圖: 接點 9"/>
            <p:cNvSpPr/>
            <p:nvPr/>
          </p:nvSpPr>
          <p:spPr>
            <a:xfrm>
              <a:off x="8488169" y="2129559"/>
              <a:ext cx="851338" cy="108351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3</a:t>
              </a:r>
              <a:endPara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9366628" y="2250855"/>
              <a:ext cx="2049517" cy="8198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read</a:t>
              </a: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ing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9249433" y="2213945"/>
            <a:ext cx="2942567" cy="1083519"/>
            <a:chOff x="8488169" y="2129559"/>
            <a:chExt cx="2942567" cy="1083519"/>
          </a:xfrm>
        </p:grpSpPr>
        <p:sp>
          <p:nvSpPr>
            <p:cNvPr id="28" name="流程圖: 接點 27"/>
            <p:cNvSpPr/>
            <p:nvPr/>
          </p:nvSpPr>
          <p:spPr>
            <a:xfrm>
              <a:off x="8488169" y="2129559"/>
              <a:ext cx="851338" cy="1083519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軟正黑體" panose="020B0604030504040204" pitchFamily="34" charset="-120"/>
                  <a:cs typeface="+mn-cs"/>
                </a:rPr>
                <a:t>4</a:t>
              </a:r>
              <a:endPara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9381219" y="2301142"/>
              <a:ext cx="2049517" cy="8198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sleep</a:t>
              </a:r>
              <a:r>
                <a:rPr kumimoji="0" lang="en-US" altLang="zh-TW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ing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30" name="Picture 8" descr="8 International Road Signs ideas | road signs, signs, things to c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11" y="4914338"/>
            <a:ext cx="884948" cy="8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8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4464" y="-11888"/>
            <a:ext cx="12034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are you doing?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938142" y="5288340"/>
            <a:ext cx="8002272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am writing.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Chinese writing , characters stroke order animation softwar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80" y="1434662"/>
            <a:ext cx="3716595" cy="371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7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551793" y="0"/>
            <a:ext cx="10689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is he doing?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Goku Eating shared by Dusan Ivanovic on We Heart I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69" y="1569660"/>
            <a:ext cx="7301514" cy="395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380594" y="5288340"/>
            <a:ext cx="8002272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 is eating.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25670" y="175629"/>
            <a:ext cx="1125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is she doing?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Sleep when breakfast - Himouto! Umaru-chan Gif (199070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45" y="1745289"/>
            <a:ext cx="5803790" cy="37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35812" y="5288340"/>
            <a:ext cx="9689692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She is sleeping.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457200" y="0"/>
            <a:ext cx="10689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is it doing?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501283" y="5288340"/>
            <a:ext cx="8335890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 is jumping.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Kangaroo Clipar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773" y="709449"/>
            <a:ext cx="5439103" cy="543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9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105297"/>
            <a:ext cx="11766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are they doing?</a:t>
            </a:r>
            <a:endParaRPr lang="zh-TW" altLang="en-US" sz="8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49854" y="5288340"/>
            <a:ext cx="11002297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 are running.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Batman and Robin Run Away from Everything in Roberto Salvador's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1" y="1747925"/>
            <a:ext cx="6580694" cy="35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3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2 Cooking Mistakes You Might Be Making (And How To Avoid Them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767" y="1878679"/>
            <a:ext cx="7878336" cy="326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32736" y="195062"/>
            <a:ext cx="11256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are you doing?</a:t>
            </a:r>
            <a:endParaRPr lang="zh-TW" altLang="en-US" sz="8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30975" y="5288340"/>
            <a:ext cx="9950998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We are cooking.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6" name="Picture 4" descr="PNG Pointing Finger Transparent Pointing Finger.PNG Images. | Plu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881">
            <a:off x="1474639" y="1637328"/>
            <a:ext cx="1562726" cy="9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NG Pointing Finger Transparent Pointing Finger.PNG Images. | Plu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270">
            <a:off x="49787" y="2462798"/>
            <a:ext cx="2698897" cy="163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9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930165" y="532732"/>
            <a:ext cx="25540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翰林粗圓體" panose="020F0804030503020204" pitchFamily="34" charset="0"/>
                <a:ea typeface="微軟正黑體" panose="020B0604030504040204" pitchFamily="34" charset="-120"/>
              </a:rPr>
              <a:t>I am</a:t>
            </a: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187263" y="404711"/>
            <a:ext cx="8791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walk</a:t>
            </a:r>
            <a:r>
              <a:rPr kumimoji="0" lang="en-US" altLang="zh-TW" sz="6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ing</a:t>
            </a:r>
            <a:r>
              <a:rPr kumimoji="0" lang="en-US" altLang="zh-TW" sz="66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6600" b="1" i="0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and</a:t>
            </a:r>
            <a:r>
              <a:rPr kumimoji="0" lang="en-US" altLang="zh-TW" sz="6600" b="1" i="0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sit</a:t>
            </a:r>
            <a:r>
              <a:rPr kumimoji="0" lang="en-US" altLang="zh-TW" sz="66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ting</a:t>
            </a: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45920"/>
            <a:ext cx="6477000" cy="51816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5842337"/>
            <a:ext cx="791429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chemeClr val="tx2"/>
                </a:solidFill>
                <a:latin typeface="翰林粗圓體" panose="020F0804030503020204" pitchFamily="34" charset="0"/>
              </a:rPr>
              <a:t>What are you doing?</a:t>
            </a:r>
            <a:endParaRPr lang="zh-TW" altLang="en-US" sz="6000" dirty="0">
              <a:solidFill>
                <a:schemeClr val="tx2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590801" y="457201"/>
            <a:ext cx="2505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is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499537" y="457200"/>
            <a:ext cx="3691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cry</a:t>
            </a:r>
            <a:r>
              <a:rPr kumimoji="0" lang="en-US" altLang="zh-TW" sz="7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14" y="2050288"/>
            <a:ext cx="6400800" cy="48077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0" y="5842337"/>
            <a:ext cx="701565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chemeClr val="tx2"/>
                </a:solidFill>
                <a:latin typeface="翰林粗圓體" panose="020F0804030503020204" pitchFamily="34" charset="0"/>
              </a:rPr>
              <a:t>What is he doing?</a:t>
            </a:r>
            <a:endParaRPr lang="zh-TW" altLang="en-US" sz="6000" dirty="0">
              <a:solidFill>
                <a:schemeClr val="tx2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286000" y="522594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She is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09896" y="568761"/>
            <a:ext cx="4196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driv</a:t>
            </a:r>
            <a:r>
              <a:rPr kumimoji="0" lang="en-US" altLang="zh-TW" sz="7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749963"/>
            <a:ext cx="8750501" cy="483027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5842337"/>
            <a:ext cx="725213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chemeClr val="tx2"/>
                </a:solidFill>
                <a:latin typeface="翰林粗圓體" panose="020F0804030503020204" pitchFamily="34" charset="0"/>
              </a:rPr>
              <a:t>What is she doing?</a:t>
            </a:r>
            <a:endParaRPr lang="zh-TW" altLang="en-US" sz="6000" dirty="0">
              <a:solidFill>
                <a:schemeClr val="tx2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6" y="0"/>
            <a:ext cx="5141180" cy="6858000"/>
          </a:xfrm>
          <a:prstGeom prst="rect">
            <a:avLst/>
          </a:prstGeom>
        </p:spPr>
      </p:pic>
      <p:sp>
        <p:nvSpPr>
          <p:cNvPr id="6" name="雲朵形圖說文字 5"/>
          <p:cNvSpPr/>
          <p:nvPr/>
        </p:nvSpPr>
        <p:spPr>
          <a:xfrm>
            <a:off x="6747641" y="425670"/>
            <a:ext cx="5186856" cy="3720662"/>
          </a:xfrm>
          <a:prstGeom prst="cloudCallout">
            <a:avLst>
              <a:gd name="adj1" fmla="val -59435"/>
              <a:gd name="adj2" fmla="val 36715"/>
            </a:avLst>
          </a:prstGeom>
          <a:noFill/>
          <a:ln w="57150">
            <a:solidFill>
              <a:srgbClr val="D70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 smtClean="0">
                <a:solidFill>
                  <a:srgbClr val="D707B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are pink Avengers! </a:t>
            </a:r>
            <a:endParaRPr lang="zh-TW" altLang="en-US" sz="5400" dirty="0">
              <a:solidFill>
                <a:srgbClr val="D707B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漫威超级英雄情侣头像图片大全_uc今日头条新闻网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54" y="414633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22937" y="5266039"/>
            <a:ext cx="6838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They are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80638" y="5202799"/>
            <a:ext cx="4102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jump</a:t>
            </a:r>
            <a:r>
              <a:rPr kumimoji="0" lang="en-US" altLang="zh-TW" sz="7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42083"/>
            <a:ext cx="85291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chemeClr val="tx2"/>
                </a:solidFill>
                <a:latin typeface="翰林粗圓體" panose="020F0804030503020204" pitchFamily="34" charset="0"/>
              </a:rPr>
              <a:t>What are they doing?</a:t>
            </a:r>
            <a:endParaRPr lang="zh-TW" altLang="en-US" sz="6000" dirty="0">
              <a:solidFill>
                <a:schemeClr val="tx2"/>
              </a:solidFill>
              <a:latin typeface="翰林粗圓體" panose="020F0804030503020204" pitchFamily="34" charset="0"/>
            </a:endParaRPr>
          </a:p>
        </p:txBody>
      </p:sp>
      <p:pic>
        <p:nvPicPr>
          <p:cNvPr id="2052" name="Picture 4" descr="One last jump :) | High school musical reunion, High school musical, High  school musi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37" y="1235928"/>
            <a:ext cx="7269984" cy="399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75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1338" y="238816"/>
            <a:ext cx="816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Blackpink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is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438900" y="238816"/>
            <a:ext cx="3833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danc</a:t>
            </a:r>
            <a:r>
              <a:rPr kumimoji="0" lang="en-US" altLang="zh-TW" sz="7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5842337"/>
            <a:ext cx="1117775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chemeClr val="tx2"/>
                </a:solidFill>
                <a:latin typeface="翰林粗圓體" panose="020F0804030503020204" pitchFamily="34" charset="0"/>
              </a:rPr>
              <a:t>What is Blackpink doing?</a:t>
            </a:r>
            <a:endParaRPr lang="zh-TW" altLang="en-US" sz="6000" dirty="0">
              <a:solidFill>
                <a:schemeClr val="tx2"/>
              </a:solidFill>
              <a:latin typeface="翰林粗圓體" panose="020F0804030503020204" pitchFamily="34" charset="0"/>
            </a:endParaRPr>
          </a:p>
        </p:txBody>
      </p:sp>
      <p:pic>
        <p:nvPicPr>
          <p:cNvPr id="1028" name="Picture 4" descr="blackpink: how you like that - dance practice | Black pink dance practice,  Blackpink fashion, Kpop girl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77" y="1439145"/>
            <a:ext cx="5837839" cy="425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960181" y="457202"/>
            <a:ext cx="481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We are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86096" y="457201"/>
            <a:ext cx="6342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watch</a:t>
            </a:r>
            <a:r>
              <a:rPr kumimoji="0" lang="en-US" altLang="zh-TW" sz="7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TV.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57400"/>
            <a:ext cx="6234545" cy="48006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5842337"/>
            <a:ext cx="821383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chemeClr val="tx2"/>
                </a:solidFill>
                <a:latin typeface="翰林粗圓體" panose="020F0804030503020204" pitchFamily="34" charset="0"/>
              </a:rPr>
              <a:t>What are you doing?</a:t>
            </a:r>
            <a:endParaRPr lang="zh-TW" altLang="en-US" sz="6000" dirty="0">
              <a:solidFill>
                <a:schemeClr val="tx2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6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3421" y="391300"/>
            <a:ext cx="12502055" cy="1088136"/>
          </a:xfrm>
        </p:spPr>
        <p:txBody>
          <a:bodyPr>
            <a:noAutofit/>
          </a:bodyPr>
          <a:lstStyle/>
          <a:p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check the answers!!!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1747195"/>
            <a:ext cx="1226557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n-cs"/>
              </a:rPr>
              <a:t>AEIBM</a:t>
            </a: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en-US" altLang="zh-TW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n-cs"/>
              </a:rPr>
              <a:t>FOCKJ</a:t>
            </a: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en-US" altLang="zh-TW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n-cs"/>
              </a:rPr>
              <a:t>NDHLG</a:t>
            </a:r>
            <a:endParaRPr kumimoji="0" lang="zh-TW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anose="020B0903060703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880" y="3436883"/>
            <a:ext cx="6330579" cy="34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79752" y="1331883"/>
            <a:ext cx="118122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CD1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52-56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CD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時跟著大聲唸。完成請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家長在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課本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P34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，下週換印章。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週一交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r>
              <a:rPr lang="zh-TW" altLang="en-US" sz="5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英語練習簿單字</a:t>
            </a:r>
            <a:r>
              <a:rPr lang="en-US" altLang="zh-TW" sz="5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5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縮寫轉換</a:t>
            </a:r>
            <a:endParaRPr lang="en-US" altLang="zh-TW" sz="5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788003" y="4855779"/>
            <a:ext cx="3466356" cy="1798972"/>
            <a:chOff x="6749654" y="857251"/>
            <a:chExt cx="2394347" cy="1133474"/>
          </a:xfrm>
        </p:grpSpPr>
        <p:pic>
          <p:nvPicPr>
            <p:cNvPr id="5" name="Picture 8" descr="Barelysuper Pokedex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3282" y="948928"/>
              <a:ext cx="775097" cy="1041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Barelysuper Pokedex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504" y="1050131"/>
              <a:ext cx="596503" cy="93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2" descr="Barelysuper Pokedex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9373" y="1076325"/>
              <a:ext cx="834628" cy="83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Categoría:Ralts - WikiDex, la enciclopedia Pokémon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654" y="857251"/>
              <a:ext cx="551259" cy="110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6" descr="Kyogre by NassuArt on DeviantAr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69" y="3425467"/>
            <a:ext cx="1681438" cy="190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5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067500" y="5934670"/>
            <a:ext cx="7062953" cy="923330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 are counting.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129859" y="1592318"/>
            <a:ext cx="6771696" cy="923330"/>
          </a:xfrm>
          <a:prstGeom prst="rect">
            <a:avLst/>
          </a:prstGeom>
          <a:solidFill>
            <a:srgbClr val="FFFF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 are running.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543"/>
          <a:stretch/>
        </p:blipFill>
        <p:spPr>
          <a:xfrm>
            <a:off x="0" y="0"/>
            <a:ext cx="9890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0"/>
            <a:ext cx="4762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453" y="4171950"/>
            <a:ext cx="3952547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579513" y="0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drink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0" name="Picture 6" descr="3月的狮子,my gif,my edit,anime drink gif,drink gif,bubbles,anime drink,green  tea,japan,drinkin,GIF动画图片- 54动态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5" y="1758348"/>
            <a:ext cx="9414738" cy="50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 rot="20781371">
            <a:off x="8789275" y="488730"/>
            <a:ext cx="2758965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</a:rPr>
              <a:t>直接</a:t>
            </a:r>
            <a:r>
              <a:rPr lang="en-US" altLang="zh-TW" sz="6000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225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362607" y="835572"/>
            <a:ext cx="2916620" cy="756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279227" y="1008993"/>
            <a:ext cx="3531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休息一下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70" y="3572057"/>
            <a:ext cx="4279529" cy="24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0"/>
            <a:ext cx="9947986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1"/>
            <a:ext cx="4876800" cy="27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6747642" y="204951"/>
            <a:ext cx="2916620" cy="756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9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-1" y="-578733"/>
            <a:ext cx="10752083" cy="74470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82358"/>
            <a:ext cx="3048000" cy="2286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-1" y="5945028"/>
            <a:ext cx="9380483" cy="923330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He is dialing number. 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3420" y="397148"/>
            <a:ext cx="10578662" cy="923330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He is making a phone call. 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208" t="11314" r="46876" b="25539"/>
          <a:stretch/>
        </p:blipFill>
        <p:spPr>
          <a:xfrm>
            <a:off x="497018" y="635085"/>
            <a:ext cx="6613230" cy="615135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6934" y="173420"/>
            <a:ext cx="6179273" cy="923330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太陽曬屁股囉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!</a:t>
            </a:r>
          </a:p>
        </p:txBody>
      </p:sp>
      <p:pic>
        <p:nvPicPr>
          <p:cNvPr id="1026" name="Picture 2" descr="Emon_Good Morning Rise And Shine GIF - Emon_GoodMorning RiseAndShine - 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32" y="2545724"/>
            <a:ext cx="4312275" cy="43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ck 9:20 | ClipArt ET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458" y="29645"/>
            <a:ext cx="2516078" cy="25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1198178" y="1180042"/>
            <a:ext cx="3294993" cy="756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0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-1" y="0"/>
            <a:ext cx="9924715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441434" y="867103"/>
            <a:ext cx="2916620" cy="756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371724" y="0"/>
            <a:ext cx="9774620" cy="923330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怎麼了</a:t>
            </a: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What’s going on?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86100"/>
            <a:ext cx="47434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-1" y="0"/>
            <a:ext cx="992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869214" cy="68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-162" t="647" r="162" b="7651"/>
          <a:stretch/>
        </p:blipFill>
        <p:spPr>
          <a:xfrm>
            <a:off x="-1" y="0"/>
            <a:ext cx="9971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38503" y="0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eat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Patrick Eating GIF by SpongeBob SquarePants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12" y="1834108"/>
            <a:ext cx="8876129" cy="50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 rot="20781371">
            <a:off x="8789275" y="488730"/>
            <a:ext cx="2758965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</a:rPr>
              <a:t>直接</a:t>
            </a:r>
            <a:r>
              <a:rPr lang="en-US" altLang="zh-TW" sz="6000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565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ill Bean Working on ASS#1 Draft! :D – Aspiring Accountaholi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" y="2009775"/>
            <a:ext cx="5291739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72965" y="591803"/>
            <a:ext cx="1075755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What’s Mr. Bean doing?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731876" y="2432370"/>
            <a:ext cx="508175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11500" b="1" dirty="0" smtClean="0">
                <a:solidFill>
                  <a:srgbClr val="F82CE0"/>
                </a:solidFill>
                <a:latin typeface="Comic Sans MS" panose="030F0702030302020204" pitchFamily="66" charset="0"/>
              </a:rPr>
              <a:t>He’s crying.</a:t>
            </a:r>
            <a:endParaRPr lang="zh-TW" altLang="en-US" sz="11500" b="1" dirty="0">
              <a:solidFill>
                <a:srgbClr val="F82CE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xam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0"/>
            <a:ext cx="4503464" cy="33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pongeBob Exam GIF download fre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377598"/>
            <a:ext cx="4505571" cy="348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agyasini Exam GIF - Jagyasini Exam Study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20" y="2301765"/>
            <a:ext cx="4104102" cy="455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116239" y="1072054"/>
            <a:ext cx="7075761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6600" b="1" dirty="0" smtClean="0">
                <a:solidFill>
                  <a:srgbClr val="D707BE"/>
                </a:solidFill>
                <a:latin typeface="Comic Sans MS" panose="030F0702030302020204" pitchFamily="66" charset="0"/>
              </a:rPr>
              <a:t>No pain, no gain. </a:t>
            </a:r>
            <a:endParaRPr lang="zh-TW" altLang="en-US" sz="6600" b="1" dirty="0">
              <a:solidFill>
                <a:srgbClr val="D707B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36026" y="0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read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有个研究说，养猫的人更有可能去创业_商业_好奇心日报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36" y="1758349"/>
            <a:ext cx="8736177" cy="50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8"/>
          <p:cNvSpPr/>
          <p:nvPr/>
        </p:nvSpPr>
        <p:spPr>
          <a:xfrm rot="20781371">
            <a:off x="8789275" y="488730"/>
            <a:ext cx="2758965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</a:rPr>
              <a:t>直接</a:t>
            </a:r>
            <a:r>
              <a:rPr lang="en-US" altLang="zh-TW" sz="6000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19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toro sleeping GIF download fre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24" y="370116"/>
            <a:ext cx="6487884" cy="64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20717" y="-38423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sleep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 rot="20781371">
            <a:off x="8789275" y="488730"/>
            <a:ext cx="2758965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</a:rPr>
              <a:t>直接</a:t>
            </a:r>
            <a:r>
              <a:rPr lang="en-US" altLang="zh-TW" sz="6000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86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寫 寫字 作業 功課 GIF - Write Writing Homework - Descubre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9" y="2029755"/>
            <a:ext cx="8649155" cy="482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736428" y="-41644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writ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 rot="20781371">
            <a:off x="8332500" y="543374"/>
            <a:ext cx="3222278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</a:rPr>
              <a:t>字尾去</a:t>
            </a:r>
            <a:r>
              <a:rPr lang="en-US" altLang="zh-TW" sz="4800" dirty="0" smtClean="0">
                <a:solidFill>
                  <a:prstClr val="white"/>
                </a:solidFill>
              </a:rPr>
              <a:t>e </a:t>
            </a:r>
            <a:r>
              <a:rPr lang="en-US" altLang="zh-TW" sz="6000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39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88731" y="0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run</a:t>
            </a:r>
            <a:r>
              <a:rPr lang="en-US" altLang="zh-TW" sz="96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Sonic Running GIF by GreninjaOfStrength on Deviant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51" y="1890692"/>
            <a:ext cx="8830770" cy="49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 rot="20781371">
            <a:off x="6842511" y="1383385"/>
            <a:ext cx="5436466" cy="3021844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</a:rPr>
              <a:t>單字結尾是</a:t>
            </a:r>
            <a:endParaRPr lang="en-US" altLang="zh-TW" sz="4800" dirty="0" smtClean="0">
              <a:solidFill>
                <a:prstClr val="white"/>
              </a:solidFill>
            </a:endParaRPr>
          </a:p>
          <a:p>
            <a:pPr algn="ctr"/>
            <a:r>
              <a:rPr lang="zh-TW" altLang="en-US" sz="4800" dirty="0" smtClean="0">
                <a:solidFill>
                  <a:prstClr val="white"/>
                </a:solidFill>
              </a:rPr>
              <a:t>子音</a:t>
            </a:r>
            <a:r>
              <a:rPr lang="en-US" altLang="zh-TW" sz="4800" dirty="0" smtClean="0">
                <a:solidFill>
                  <a:prstClr val="white"/>
                </a:solidFill>
              </a:rPr>
              <a:t>+</a:t>
            </a:r>
            <a:r>
              <a:rPr lang="zh-TW" altLang="en-US" sz="4800" dirty="0" smtClean="0">
                <a:solidFill>
                  <a:prstClr val="white"/>
                </a:solidFill>
              </a:rPr>
              <a:t>母音</a:t>
            </a:r>
            <a:r>
              <a:rPr lang="en-US" altLang="zh-TW" sz="4800" dirty="0" smtClean="0">
                <a:solidFill>
                  <a:prstClr val="white"/>
                </a:solidFill>
              </a:rPr>
              <a:t>+</a:t>
            </a:r>
            <a:r>
              <a:rPr lang="zh-TW" altLang="en-US" sz="4800" dirty="0" smtClean="0">
                <a:solidFill>
                  <a:prstClr val="white"/>
                </a:solidFill>
              </a:rPr>
              <a:t>子音，</a:t>
            </a:r>
          </a:p>
          <a:p>
            <a:pPr algn="ctr"/>
            <a:r>
              <a:rPr lang="zh-TW" altLang="en-US" sz="4800" dirty="0" smtClean="0">
                <a:solidFill>
                  <a:prstClr val="white"/>
                </a:solidFill>
              </a:rPr>
              <a:t>  重覆字尾</a:t>
            </a:r>
            <a:r>
              <a:rPr lang="en-US" altLang="zh-TW" sz="4800" dirty="0" smtClean="0">
                <a:solidFill>
                  <a:prstClr val="white"/>
                </a:solidFill>
              </a:rPr>
              <a:t> </a:t>
            </a:r>
            <a:r>
              <a:rPr lang="en-US" altLang="zh-TW" sz="6000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565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ip Turn Swim GIF - FlipTurn Swim Swimming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71" y="1747455"/>
            <a:ext cx="9035722" cy="508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88731" y="0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swim</a:t>
            </a:r>
            <a:r>
              <a:rPr kumimoji="0" lang="en-US" altLang="zh-TW" sz="9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</a:t>
            </a:r>
            <a:r>
              <a:rPr kumimoji="0" lang="en-US" altLang="zh-TW" sz="9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ing</a:t>
            </a:r>
            <a:r>
              <a:rPr kumimoji="0" lang="en-US" altLang="zh-TW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 rot="20781371">
            <a:off x="6842511" y="1383385"/>
            <a:ext cx="5436466" cy="3021844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單字結尾是</a:t>
            </a:r>
            <a:endParaRPr kumimoji="0" lang="en-US" altLang="zh-TW" sz="4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子音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母音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子音，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 重覆字尾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微軟正黑體" panose="020B0604030504040204" pitchFamily="34" charset="-120"/>
                <a:cs typeface="Aharoni" panose="02010803020104030203" pitchFamily="2" charset="-79"/>
              </a:rPr>
              <a:t>+</a:t>
            </a:r>
            <a:r>
              <a:rPr kumimoji="0" lang="en-US" altLang="zh-TW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微軟正黑體" panose="020B0604030504040204" pitchFamily="34" charset="-120"/>
                <a:cs typeface="Aharoni" panose="02010803020104030203" pitchFamily="2" charset="-79"/>
              </a:rPr>
              <a:t>ing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微軟正黑體" panose="020B0604030504040204" pitchFamily="34" charset="-12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002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4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6.xml><?xml version="1.0" encoding="utf-8"?>
<a:theme xmlns:a="http://schemas.openxmlformats.org/drawingml/2006/main" name="2_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7.xml><?xml version="1.0" encoding="utf-8"?>
<a:theme xmlns:a="http://schemas.openxmlformats.org/drawingml/2006/main" name="1_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297</Words>
  <Application>Microsoft Office PowerPoint</Application>
  <PresentationFormat>寬螢幕</PresentationFormat>
  <Paragraphs>81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41</vt:i4>
      </vt:variant>
    </vt:vector>
  </HeadingPairs>
  <TitlesOfParts>
    <vt:vector size="62" baseType="lpstr">
      <vt:lpstr>Aharoni</vt:lpstr>
      <vt:lpstr>宋体</vt:lpstr>
      <vt:lpstr>微軟正黑體</vt:lpstr>
      <vt:lpstr>新細明體</vt:lpstr>
      <vt:lpstr>Arial</vt:lpstr>
      <vt:lpstr>Arial Rounded MT Bold</vt:lpstr>
      <vt:lpstr>Britannic Bold</vt:lpstr>
      <vt:lpstr>Calibri</vt:lpstr>
      <vt:lpstr>Calibri Light</vt:lpstr>
      <vt:lpstr>Comic Sans MS</vt:lpstr>
      <vt:lpstr>Georgia</vt:lpstr>
      <vt:lpstr>Trebuchet MS</vt:lpstr>
      <vt:lpstr>Wingdings 3</vt:lpstr>
      <vt:lpstr>翰林粗圓體</vt:lpstr>
      <vt:lpstr>Office 佈景主題</vt:lpstr>
      <vt:lpstr>多面向</vt:lpstr>
      <vt:lpstr>Health Fitness 16x9</vt:lpstr>
      <vt:lpstr>Ocean 16x9</vt:lpstr>
      <vt:lpstr>1_Health Fitness 16x9</vt:lpstr>
      <vt:lpstr>2_Health Fitness 16x9</vt:lpstr>
      <vt:lpstr>1_Day_Dreaming_SHIP_TP102737818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Let’s check the answers!!!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69</cp:revision>
  <dcterms:created xsi:type="dcterms:W3CDTF">2020-04-16T01:51:07Z</dcterms:created>
  <dcterms:modified xsi:type="dcterms:W3CDTF">2021-04-14T01:07:55Z</dcterms:modified>
</cp:coreProperties>
</file>